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1950E6E-AA5A-46BC-9D2B-ED56B7D6DC56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1783000-F5BB-46C7-A2BF-4AA54A86DAF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Women in Nazi Germany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Ebony and Imogen 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86200"/>
            <a:ext cx="3532051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031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image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Aryan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No make up, simplistic clothing, tied up hair 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Discouraged slimming and smoking </a:t>
            </a:r>
            <a:br>
              <a:rPr lang="en-US" sz="4000" dirty="0" smtClean="0"/>
            </a:br>
            <a:endParaRPr lang="en-AU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86200"/>
            <a:ext cx="21907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476625"/>
            <a:ext cx="2219325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51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GB" sz="4400" dirty="0" smtClean="0"/>
              <a:t>Domestic duties and motherhood</a:t>
            </a:r>
          </a:p>
          <a:p>
            <a:pPr>
              <a:buFont typeface="Arial" pitchFamily="34" charset="0"/>
              <a:buChar char="•"/>
            </a:pPr>
            <a:r>
              <a:rPr lang="en-GB" sz="4400" dirty="0" err="1" smtClean="0"/>
              <a:t>Jungmadel</a:t>
            </a:r>
            <a:r>
              <a:rPr lang="en-GB" sz="4400" dirty="0" smtClean="0"/>
              <a:t> and German girl league</a:t>
            </a:r>
          </a:p>
          <a:p>
            <a:pPr>
              <a:buFont typeface="Arial" pitchFamily="34" charset="0"/>
              <a:buChar char="•"/>
            </a:pPr>
            <a:r>
              <a:rPr lang="en-GB" sz="4400" dirty="0" smtClean="0"/>
              <a:t>Taught  the roles of females from a young age </a:t>
            </a:r>
          </a:p>
          <a:p>
            <a:endParaRPr lang="en-GB" dirty="0"/>
          </a:p>
          <a:p>
            <a:pPr>
              <a:buFont typeface="Arial" pitchFamily="34" charset="0"/>
              <a:buChar char="•"/>
            </a:pP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127" y="4191000"/>
            <a:ext cx="3200400" cy="222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154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520940" cy="548640"/>
          </a:xfrm>
        </p:spPr>
        <p:txBody>
          <a:bodyPr/>
          <a:lstStyle/>
          <a:p>
            <a:r>
              <a:rPr lang="en-US" dirty="0" smtClean="0"/>
              <a:t>Women in Politics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Minimum role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Declared in June 1936 that women could no longer be judges or public prosecutors 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Gertrud </a:t>
            </a:r>
            <a:r>
              <a:rPr lang="en-US" dirty="0" err="1" smtClean="0"/>
              <a:t>Scholtz</a:t>
            </a:r>
            <a:r>
              <a:rPr lang="en-US" dirty="0" smtClean="0"/>
              <a:t>-Klink: named the Reich Women’s Leader in 1934. She promoted male superiority and the importance of child bearing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Many joined the left wing in opposition </a:t>
            </a:r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194904"/>
            <a:ext cx="2352675" cy="295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17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in family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14000" dirty="0" smtClean="0"/>
              <a:t>Housework and looking after children</a:t>
            </a:r>
          </a:p>
          <a:p>
            <a:pPr>
              <a:buFont typeface="Arial" pitchFamily="34" charset="0"/>
              <a:buChar char="•"/>
            </a:pPr>
            <a:r>
              <a:rPr lang="en-US" sz="14000" dirty="0" smtClean="0"/>
              <a:t>Law of the Encouragement of Marriage </a:t>
            </a:r>
          </a:p>
          <a:p>
            <a:pPr>
              <a:buFont typeface="Arial" pitchFamily="34" charset="0"/>
              <a:buChar char="•"/>
            </a:pPr>
            <a:r>
              <a:rPr lang="en-US" sz="14000" dirty="0" smtClean="0"/>
              <a:t>More women marrying for benefits</a:t>
            </a:r>
          </a:p>
          <a:p>
            <a:pPr>
              <a:buFont typeface="Arial" pitchFamily="34" charset="0"/>
              <a:buChar char="•"/>
            </a:pPr>
            <a:r>
              <a:rPr lang="en-US" sz="14000" dirty="0" smtClean="0"/>
              <a:t>Women, married or single, were encouraged to have 4 </a:t>
            </a:r>
          </a:p>
          <a:p>
            <a:pPr marL="0" indent="0"/>
            <a:r>
              <a:rPr lang="en-US" sz="14000" dirty="0" smtClean="0"/>
              <a:t>   children each</a:t>
            </a:r>
          </a:p>
          <a:p>
            <a:pPr>
              <a:buFont typeface="Arial" pitchFamily="34" charset="0"/>
              <a:buChar char="•"/>
            </a:pPr>
            <a:r>
              <a:rPr lang="en-US" sz="14000" dirty="0" smtClean="0"/>
              <a:t>More children meant more </a:t>
            </a:r>
          </a:p>
          <a:p>
            <a:pPr marL="0" indent="0"/>
            <a:r>
              <a:rPr lang="en-US" sz="14000" dirty="0" smtClean="0"/>
              <a:t>   future soldiers and mothers </a:t>
            </a:r>
          </a:p>
          <a:p>
            <a:pPr>
              <a:buFont typeface="Arial" pitchFamily="34" charset="0"/>
              <a:buChar char="•"/>
            </a:pPr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581400"/>
            <a:ext cx="17907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957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Workforce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3900" dirty="0" smtClean="0"/>
              <a:t>Women didn’t work</a:t>
            </a:r>
          </a:p>
          <a:p>
            <a:pPr>
              <a:buFont typeface="Arial" pitchFamily="34" charset="0"/>
              <a:buChar char="•"/>
            </a:pPr>
            <a:r>
              <a:rPr lang="en-US" sz="3900" dirty="0" smtClean="0"/>
              <a:t>Women who were in jobs, </a:t>
            </a:r>
          </a:p>
          <a:p>
            <a:pPr marL="0" indent="0"/>
            <a:r>
              <a:rPr lang="en-US" sz="3900" dirty="0"/>
              <a:t> </a:t>
            </a:r>
            <a:r>
              <a:rPr lang="en-US" sz="3900" dirty="0" smtClean="0"/>
              <a:t>  were sacked after Hitler came to</a:t>
            </a:r>
            <a:br>
              <a:rPr lang="en-US" sz="3900" dirty="0" smtClean="0"/>
            </a:br>
            <a:r>
              <a:rPr lang="en-US" sz="3900" dirty="0" smtClean="0"/>
              <a:t>   power</a:t>
            </a:r>
          </a:p>
          <a:p>
            <a:pPr>
              <a:buFont typeface="Arial" pitchFamily="34" charset="0"/>
              <a:buChar char="•"/>
            </a:pPr>
            <a:r>
              <a:rPr lang="en-US" sz="3900" dirty="0" smtClean="0"/>
              <a:t>Later, women were allowed small jobs to help ‘Economic Miracle’ </a:t>
            </a:r>
            <a:endParaRPr lang="en-AU" sz="39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2400"/>
            <a:ext cx="1672447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85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 </a:t>
            </a:r>
            <a:r>
              <a:rPr lang="en-US" dirty="0" err="1" smtClean="0"/>
              <a:t>nazis</a:t>
            </a:r>
            <a:r>
              <a:rPr lang="en-US" dirty="0" smtClean="0"/>
              <a:t>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 1936, women were allowed to join the army, worked in administration and nursing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SS-</a:t>
            </a:r>
            <a:r>
              <a:rPr lang="en-US" dirty="0" err="1" smtClean="0"/>
              <a:t>Gefolge</a:t>
            </a:r>
            <a:r>
              <a:rPr lang="en-US" dirty="0" smtClean="0"/>
              <a:t>: the women’s wing of the men’s SS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Women recruited from the lower class and joined for the income and lack of any other work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Trained as female concentration camp guards, called </a:t>
            </a:r>
            <a:r>
              <a:rPr lang="en-US" dirty="0" err="1" smtClean="0"/>
              <a:t>Aufseheins</a:t>
            </a:r>
            <a:r>
              <a:rPr lang="en-US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3,600  </a:t>
            </a:r>
            <a:r>
              <a:rPr lang="en-US" dirty="0" smtClean="0"/>
              <a:t>female </a:t>
            </a:r>
            <a:r>
              <a:rPr lang="en-US" dirty="0"/>
              <a:t>Nazis, made up 10% of the workforce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Men were still superior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Ravensbrück</a:t>
            </a:r>
            <a:r>
              <a:rPr lang="en-US" dirty="0"/>
              <a:t>: a women's concentration camp from 1939 in North Germany. Held around 130,000 female prisoners and was run by women guards.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At the end of the war most women were not prosecuted but some were charged for war crimes like </a:t>
            </a:r>
            <a:r>
              <a:rPr lang="en-US" dirty="0" smtClean="0"/>
              <a:t>men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" b="44108"/>
          <a:stretch/>
        </p:blipFill>
        <p:spPr bwMode="auto">
          <a:xfrm>
            <a:off x="2362200" y="5181600"/>
            <a:ext cx="4286250" cy="1136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53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Minority Women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000" dirty="0"/>
              <a:t>Usually treated the same as male </a:t>
            </a:r>
            <a:r>
              <a:rPr lang="en-US" sz="4000" dirty="0" smtClean="0"/>
              <a:t>minorities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Killed </a:t>
            </a:r>
            <a:r>
              <a:rPr lang="en-US" sz="4000" dirty="0"/>
              <a:t>more frequently because seen as  weak labor </a:t>
            </a:r>
            <a:r>
              <a:rPr lang="en-US" sz="4000" dirty="0" smtClean="0"/>
              <a:t>force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Victims </a:t>
            </a:r>
            <a:r>
              <a:rPr lang="en-US" sz="4000" dirty="0"/>
              <a:t>of sexual assault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62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1142</TotalTime>
  <Words>285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Angles</vt:lpstr>
      <vt:lpstr>Women in Nazi Germany </vt:lpstr>
      <vt:lpstr>Ideal image </vt:lpstr>
      <vt:lpstr>Education </vt:lpstr>
      <vt:lpstr>Women in Politics </vt:lpstr>
      <vt:lpstr>Role in family</vt:lpstr>
      <vt:lpstr>Workforce </vt:lpstr>
      <vt:lpstr>Women nazis </vt:lpstr>
      <vt:lpstr>Minority Women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 in Nazi Germany</dc:title>
  <dc:creator>Imogen Frances Brown</dc:creator>
  <cp:lastModifiedBy>Brendan Toohey</cp:lastModifiedBy>
  <cp:revision>13</cp:revision>
  <dcterms:created xsi:type="dcterms:W3CDTF">2012-07-23T05:47:15Z</dcterms:created>
  <dcterms:modified xsi:type="dcterms:W3CDTF">2012-07-25T00:54:18Z</dcterms:modified>
</cp:coreProperties>
</file>